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84" r:id="rId2"/>
    <p:sldMasterId id="2147483665" r:id="rId3"/>
  </p:sldMasterIdLst>
  <p:sldIdLst>
    <p:sldId id="256" r:id="rId4"/>
  </p:sldIdLst>
  <p:sldSz cx="13716000" cy="24382413"/>
  <p:notesSz cx="6858000" cy="9144000"/>
  <p:defaultTextStyle>
    <a:defPPr>
      <a:defRPr lang="en-US"/>
    </a:defPPr>
    <a:lvl1pPr marL="0" algn="l" defTabSz="238338" rtl="0" eaLnBrk="1" latinLnBrk="0" hangingPunct="1">
      <a:defRPr sz="938" kern="1200">
        <a:solidFill>
          <a:schemeClr val="tx1"/>
        </a:solidFill>
        <a:latin typeface="+mn-lt"/>
        <a:ea typeface="+mn-ea"/>
        <a:cs typeface="+mn-cs"/>
      </a:defRPr>
    </a:lvl1pPr>
    <a:lvl2pPr marL="238338" algn="l" defTabSz="238338" rtl="0" eaLnBrk="1" latinLnBrk="0" hangingPunct="1">
      <a:defRPr sz="938" kern="1200">
        <a:solidFill>
          <a:schemeClr val="tx1"/>
        </a:solidFill>
        <a:latin typeface="+mn-lt"/>
        <a:ea typeface="+mn-ea"/>
        <a:cs typeface="+mn-cs"/>
      </a:defRPr>
    </a:lvl2pPr>
    <a:lvl3pPr marL="476677" algn="l" defTabSz="238338" rtl="0" eaLnBrk="1" latinLnBrk="0" hangingPunct="1">
      <a:defRPr sz="938" kern="1200">
        <a:solidFill>
          <a:schemeClr val="tx1"/>
        </a:solidFill>
        <a:latin typeface="+mn-lt"/>
        <a:ea typeface="+mn-ea"/>
        <a:cs typeface="+mn-cs"/>
      </a:defRPr>
    </a:lvl3pPr>
    <a:lvl4pPr marL="715015" algn="l" defTabSz="238338" rtl="0" eaLnBrk="1" latinLnBrk="0" hangingPunct="1">
      <a:defRPr sz="938" kern="1200">
        <a:solidFill>
          <a:schemeClr val="tx1"/>
        </a:solidFill>
        <a:latin typeface="+mn-lt"/>
        <a:ea typeface="+mn-ea"/>
        <a:cs typeface="+mn-cs"/>
      </a:defRPr>
    </a:lvl4pPr>
    <a:lvl5pPr marL="953353" algn="l" defTabSz="238338" rtl="0" eaLnBrk="1" latinLnBrk="0" hangingPunct="1">
      <a:defRPr sz="938" kern="1200">
        <a:solidFill>
          <a:schemeClr val="tx1"/>
        </a:solidFill>
        <a:latin typeface="+mn-lt"/>
        <a:ea typeface="+mn-ea"/>
        <a:cs typeface="+mn-cs"/>
      </a:defRPr>
    </a:lvl5pPr>
    <a:lvl6pPr marL="1191692" algn="l" defTabSz="238338" rtl="0" eaLnBrk="1" latinLnBrk="0" hangingPunct="1">
      <a:defRPr sz="938" kern="1200">
        <a:solidFill>
          <a:schemeClr val="tx1"/>
        </a:solidFill>
        <a:latin typeface="+mn-lt"/>
        <a:ea typeface="+mn-ea"/>
        <a:cs typeface="+mn-cs"/>
      </a:defRPr>
    </a:lvl6pPr>
    <a:lvl7pPr marL="1430030" algn="l" defTabSz="238338" rtl="0" eaLnBrk="1" latinLnBrk="0" hangingPunct="1">
      <a:defRPr sz="938" kern="1200">
        <a:solidFill>
          <a:schemeClr val="tx1"/>
        </a:solidFill>
        <a:latin typeface="+mn-lt"/>
        <a:ea typeface="+mn-ea"/>
        <a:cs typeface="+mn-cs"/>
      </a:defRPr>
    </a:lvl7pPr>
    <a:lvl8pPr marL="1668369" algn="l" defTabSz="238338" rtl="0" eaLnBrk="1" latinLnBrk="0" hangingPunct="1">
      <a:defRPr sz="938" kern="1200">
        <a:solidFill>
          <a:schemeClr val="tx1"/>
        </a:solidFill>
        <a:latin typeface="+mn-lt"/>
        <a:ea typeface="+mn-ea"/>
        <a:cs typeface="+mn-cs"/>
      </a:defRPr>
    </a:lvl8pPr>
    <a:lvl9pPr marL="1906707" algn="l" defTabSz="238338" rtl="0" eaLnBrk="1" latinLnBrk="0" hangingPunct="1">
      <a:defRPr sz="9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983"/>
    <a:srgbClr val="EFEFEF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49"/>
    <p:restoredTop sz="94674"/>
  </p:normalViewPr>
  <p:slideViewPr>
    <p:cSldViewPr snapToGrid="0" snapToObjects="1" showGuides="1">
      <p:cViewPr>
        <p:scale>
          <a:sx n="84" d="100"/>
          <a:sy n="84" d="100"/>
        </p:scale>
        <p:origin x="1024" y="-7064"/>
      </p:cViewPr>
      <p:guideLst>
        <p:guide orient="horz" pos="768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9C7C4D1B-DB56-4840-B114-BF25D310BB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4539" y="7442593"/>
            <a:ext cx="4121492" cy="142439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lnSpc>
                <a:spcPct val="120000"/>
              </a:lnSpc>
              <a:buNone/>
              <a:defRPr sz="2400"/>
            </a:lvl1pPr>
            <a:lvl2pPr marL="685726" indent="0">
              <a:buNone/>
              <a:defRPr/>
            </a:lvl2pPr>
            <a:lvl3pPr marL="1371452" indent="0">
              <a:buNone/>
              <a:defRPr/>
            </a:lvl3pPr>
            <a:lvl4pPr marL="2057177" indent="0">
              <a:buNone/>
              <a:defRPr/>
            </a:lvl4pPr>
            <a:lvl5pPr marL="2742903" indent="0">
              <a:buNone/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3ECA533E-DE27-D84C-B8E6-E2ACD59790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83900" y="7442593"/>
            <a:ext cx="3747275" cy="549053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just" defTabSz="1371452" rtl="0" eaLnBrk="1" fontAlgn="auto" latinLnBrk="0" hangingPunct="1">
              <a:lnSpc>
                <a:spcPct val="12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  <a:lvl2pPr marL="685726" indent="0">
              <a:buNone/>
              <a:defRPr/>
            </a:lvl2pPr>
            <a:lvl3pPr marL="1371452" indent="0">
              <a:buNone/>
              <a:defRPr/>
            </a:lvl3pPr>
            <a:lvl4pPr marL="2057177" indent="0">
              <a:buNone/>
              <a:defRPr/>
            </a:lvl4pPr>
            <a:lvl5pPr marL="2742903" indent="0">
              <a:buNone/>
              <a:defRPr/>
            </a:lvl5pPr>
          </a:lstStyle>
          <a:p>
            <a:pPr marL="0" marR="0" lvl="0" indent="0" algn="just" defTabSz="1371452" rtl="0" eaLnBrk="1" fontAlgn="auto" latinLnBrk="0" hangingPunct="1">
              <a:lnSpc>
                <a:spcPct val="12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</a:t>
            </a:r>
          </a:p>
        </p:txBody>
      </p:sp>
      <p:sp>
        <p:nvSpPr>
          <p:cNvPr id="12" name="Text Placeholder 21">
            <a:extLst>
              <a:ext uri="{FF2B5EF4-FFF2-40B4-BE49-F238E27FC236}">
                <a16:creationId xmlns:a16="http://schemas.microsoft.com/office/drawing/2014/main" id="{E07E9207-EE55-FF43-BBE6-1FEE271CFD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27171" y="7442593"/>
            <a:ext cx="4121491" cy="1424392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just" defTabSz="1371452" rtl="0" eaLnBrk="1" fontAlgn="auto" latinLnBrk="0" hangingPunct="1">
              <a:lnSpc>
                <a:spcPct val="12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  <a:lvl2pPr marL="685726" indent="0">
              <a:buNone/>
              <a:defRPr/>
            </a:lvl2pPr>
            <a:lvl3pPr marL="1371452" indent="0">
              <a:buNone/>
              <a:defRPr/>
            </a:lvl3pPr>
            <a:lvl4pPr marL="2057177" indent="0">
              <a:buNone/>
              <a:defRPr/>
            </a:lvl4pPr>
            <a:lvl5pPr marL="2742903" indent="0">
              <a:buNone/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13" name="Picture Placeholder 26">
            <a:extLst>
              <a:ext uri="{FF2B5EF4-FFF2-40B4-BE49-F238E27FC236}">
                <a16:creationId xmlns:a16="http://schemas.microsoft.com/office/drawing/2014/main" id="{FFD32069-75D4-E841-986E-AA40EB6B6C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84106" y="13425901"/>
            <a:ext cx="3747069" cy="45281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906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93B8B90B-1AFC-C84D-9066-27B793CA66D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3900" y="18474923"/>
            <a:ext cx="3747275" cy="32115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lnSpc>
                <a:spcPct val="120000"/>
              </a:lnSpc>
              <a:buNone/>
              <a:defRPr sz="2400"/>
            </a:lvl1pPr>
            <a:lvl2pPr marL="685726" indent="0">
              <a:buNone/>
              <a:defRPr/>
            </a:lvl2pPr>
            <a:lvl3pPr marL="1371452" indent="0">
              <a:buNone/>
              <a:defRPr/>
            </a:lvl3pPr>
            <a:lvl4pPr marL="2057177" indent="0">
              <a:buNone/>
              <a:defRPr/>
            </a:lvl4pPr>
            <a:lvl5pPr marL="2742903" indent="0">
              <a:buNone/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. </a:t>
            </a:r>
          </a:p>
        </p:txBody>
      </p:sp>
      <p:sp>
        <p:nvSpPr>
          <p:cNvPr id="16" name="Text Placeholder 21">
            <a:extLst>
              <a:ext uri="{FF2B5EF4-FFF2-40B4-BE49-F238E27FC236}">
                <a16:creationId xmlns:a16="http://schemas.microsoft.com/office/drawing/2014/main" id="{1BD153E8-39DD-294C-A7F2-ADE21DA4C5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390" y="4511040"/>
            <a:ext cx="12806271" cy="24716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lnSpc>
                <a:spcPct val="120000"/>
              </a:lnSpc>
              <a:buNone/>
              <a:defRPr sz="2400" b="1"/>
            </a:lvl1pPr>
            <a:lvl2pPr marL="685726" indent="0">
              <a:buNone/>
              <a:defRPr/>
            </a:lvl2pPr>
            <a:lvl3pPr marL="1371452" indent="0">
              <a:buNone/>
              <a:defRPr/>
            </a:lvl3pPr>
            <a:lvl4pPr marL="2057177" indent="0">
              <a:buNone/>
              <a:defRPr/>
            </a:lvl4pPr>
            <a:lvl5pPr marL="2742903" indent="0">
              <a:buNone/>
              <a:defRPr/>
            </a:lvl5pPr>
          </a:lstStyle>
          <a:p>
            <a:pPr lvl="0"/>
            <a:r>
              <a:rPr lang="en-AU" dirty="0"/>
              <a:t>This space has been provided for you to put an abstract.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2C509A4B-F390-6F45-8EA7-DB0B85B1EE0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54539" y="22008642"/>
            <a:ext cx="1229125" cy="10372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31" b="1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D0E0B55C-3BDB-B94C-9B58-5020671781D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70243" y="22008641"/>
            <a:ext cx="1229125" cy="10372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31" b="1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BA7FF41-D28C-AA4F-A573-9FEBFFC8F85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285947" y="22008641"/>
            <a:ext cx="1229125" cy="10372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31" b="1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20E7B252-2A1F-6142-B72C-60AEE97A09A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701651" y="22008642"/>
            <a:ext cx="1229125" cy="10372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31" b="1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21" name="Picture Placeholder 10">
            <a:extLst>
              <a:ext uri="{FF2B5EF4-FFF2-40B4-BE49-F238E27FC236}">
                <a16:creationId xmlns:a16="http://schemas.microsoft.com/office/drawing/2014/main" id="{F4746C43-2092-DA4E-B78C-CF6BD4016CA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117355" y="22008641"/>
            <a:ext cx="1229125" cy="10372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31" b="1"/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22" name="Picture Placeholder 10">
            <a:extLst>
              <a:ext uri="{FF2B5EF4-FFF2-40B4-BE49-F238E27FC236}">
                <a16:creationId xmlns:a16="http://schemas.microsoft.com/office/drawing/2014/main" id="{52E920CA-9571-154D-97DE-D841E13E725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533058" y="22008641"/>
            <a:ext cx="1229125" cy="10372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31" b="1"/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90977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B1467B4E-22E9-3448-843D-14BFBCEFD8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4539" y="3809502"/>
            <a:ext cx="3747275" cy="191690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lnSpc>
                <a:spcPct val="120000"/>
              </a:lnSpc>
              <a:buNone/>
              <a:defRPr sz="2400"/>
            </a:lvl1pPr>
            <a:lvl2pPr marL="685726" indent="0">
              <a:buNone/>
              <a:defRPr/>
            </a:lvl2pPr>
            <a:lvl3pPr marL="1371452" indent="0">
              <a:buNone/>
              <a:defRPr/>
            </a:lvl3pPr>
            <a:lvl4pPr marL="2057177" indent="0">
              <a:buNone/>
              <a:defRPr/>
            </a:lvl4pPr>
            <a:lvl5pPr marL="2742903" indent="0">
              <a:buNone/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endParaRPr lang="en-US" dirty="0"/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F327CCD7-CD22-EE48-BE6E-6547BC6E0C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84105" y="3809503"/>
            <a:ext cx="3747275" cy="81705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lnSpc>
                <a:spcPct val="120000"/>
              </a:lnSpc>
              <a:buNone/>
              <a:defRPr sz="2400"/>
            </a:lvl1pPr>
            <a:lvl2pPr marL="685726" indent="0">
              <a:buNone/>
              <a:defRPr/>
            </a:lvl2pPr>
            <a:lvl3pPr marL="1371452" indent="0">
              <a:buNone/>
              <a:defRPr/>
            </a:lvl3pPr>
            <a:lvl4pPr marL="2057177" indent="0">
              <a:buNone/>
              <a:defRPr/>
            </a:lvl4pPr>
            <a:lvl5pPr marL="2742903" indent="0">
              <a:buNone/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. </a:t>
            </a:r>
          </a:p>
        </p:txBody>
      </p:sp>
      <p:sp>
        <p:nvSpPr>
          <p:cNvPr id="12" name="Text Placeholder 21">
            <a:extLst>
              <a:ext uri="{FF2B5EF4-FFF2-40B4-BE49-F238E27FC236}">
                <a16:creationId xmlns:a16="http://schemas.microsoft.com/office/drawing/2014/main" id="{BABFC0D3-F59A-0D45-B6F5-C78FFC02F6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13672" y="3809503"/>
            <a:ext cx="3747275" cy="191690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lnSpc>
                <a:spcPct val="120000"/>
              </a:lnSpc>
              <a:buNone/>
              <a:defRPr sz="2400"/>
            </a:lvl1pPr>
            <a:lvl2pPr marL="685726" indent="0">
              <a:buNone/>
              <a:defRPr/>
            </a:lvl2pPr>
            <a:lvl3pPr marL="1371452" indent="0">
              <a:buNone/>
              <a:defRPr/>
            </a:lvl3pPr>
            <a:lvl4pPr marL="2057177" indent="0">
              <a:buNone/>
              <a:defRPr/>
            </a:lvl4pPr>
            <a:lvl5pPr marL="2742903" indent="0">
              <a:buNone/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endParaRPr lang="en-US" dirty="0"/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endParaRPr lang="en-US" dirty="0"/>
          </a:p>
        </p:txBody>
      </p:sp>
      <p:sp>
        <p:nvSpPr>
          <p:cNvPr id="13" name="Picture Placeholder 26">
            <a:extLst>
              <a:ext uri="{FF2B5EF4-FFF2-40B4-BE49-F238E27FC236}">
                <a16:creationId xmlns:a16="http://schemas.microsoft.com/office/drawing/2014/main" id="{C8D639C5-BF19-EB48-A17C-1688A04CC3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84106" y="12538135"/>
            <a:ext cx="3747069" cy="4129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906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B1386C29-9598-4549-951F-2B8BBF685E4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3900" y="17188907"/>
            <a:ext cx="3747275" cy="5789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>
              <a:lnSpc>
                <a:spcPct val="120000"/>
              </a:lnSpc>
              <a:buNone/>
              <a:defRPr sz="2400"/>
            </a:lvl1pPr>
            <a:lvl2pPr marL="685726" indent="0">
              <a:buNone/>
              <a:defRPr/>
            </a:lvl2pPr>
            <a:lvl3pPr marL="1371452" indent="0">
              <a:buNone/>
              <a:defRPr/>
            </a:lvl3pPr>
            <a:lvl4pPr marL="2057177" indent="0">
              <a:buNone/>
              <a:defRPr/>
            </a:lvl4pPr>
            <a:lvl5pPr marL="2742903" indent="0">
              <a:buNone/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826F49-6ECA-5B45-9237-0604186F53DD}"/>
              </a:ext>
            </a:extLst>
          </p:cNvPr>
          <p:cNvCxnSpPr>
            <a:cxnSpLocks/>
          </p:cNvCxnSpPr>
          <p:nvPr userDrawn="1"/>
        </p:nvCxnSpPr>
        <p:spPr>
          <a:xfrm>
            <a:off x="4586487" y="3809503"/>
            <a:ext cx="0" cy="1916903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1B87EA3-C363-EC44-BED3-E95959C06F52}"/>
              </a:ext>
            </a:extLst>
          </p:cNvPr>
          <p:cNvCxnSpPr>
            <a:cxnSpLocks/>
          </p:cNvCxnSpPr>
          <p:nvPr userDrawn="1"/>
        </p:nvCxnSpPr>
        <p:spPr>
          <a:xfrm>
            <a:off x="9123657" y="3809503"/>
            <a:ext cx="0" cy="1916903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5E9B9E1-7E6C-560B-74B0-1D043FC1C7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4572" y="1692672"/>
            <a:ext cx="12806272" cy="223586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60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z="5436" b="1" dirty="0">
                <a:solidFill>
                  <a:schemeClr val="bg1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Poster Title</a:t>
            </a:r>
          </a:p>
        </p:txBody>
      </p:sp>
      <p:sp>
        <p:nvSpPr>
          <p:cNvPr id="3" name="Text Placeholder 18">
            <a:extLst>
              <a:ext uri="{FF2B5EF4-FFF2-40B4-BE49-F238E27FC236}">
                <a16:creationId xmlns:a16="http://schemas.microsoft.com/office/drawing/2014/main" id="{625A6BCA-5324-11DD-23CD-3EB11EAB71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5156" y="2393680"/>
            <a:ext cx="12806203" cy="563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171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Poster Subtitle</a:t>
            </a:r>
          </a:p>
        </p:txBody>
      </p:sp>
      <p:sp>
        <p:nvSpPr>
          <p:cNvPr id="4" name="Text Placeholder 18">
            <a:extLst>
              <a:ext uri="{FF2B5EF4-FFF2-40B4-BE49-F238E27FC236}">
                <a16:creationId xmlns:a16="http://schemas.microsoft.com/office/drawing/2014/main" id="{AAF75D46-9D21-8097-BB8A-309FAB64DF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642" y="2903285"/>
            <a:ext cx="12806203" cy="563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174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Authors &amp; Affiliations</a:t>
            </a:r>
          </a:p>
        </p:txBody>
      </p:sp>
    </p:spTree>
    <p:extLst>
      <p:ext uri="{BB962C8B-B14F-4D97-AF65-F5344CB8AC3E}">
        <p14:creationId xmlns:p14="http://schemas.microsoft.com/office/powerpoint/2010/main" val="356873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04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56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1371452" rtl="0" eaLnBrk="1" latinLnBrk="0" hangingPunct="1">
        <a:lnSpc>
          <a:spcPct val="90000"/>
        </a:lnSpc>
        <a:spcBef>
          <a:spcPct val="0"/>
        </a:spcBef>
        <a:buNone/>
        <a:defRPr sz="6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3" indent="-342863" algn="l" defTabSz="1371452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89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15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0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66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492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18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43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69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6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2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77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03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29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55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80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06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75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1371452" rtl="0" eaLnBrk="1" latinLnBrk="0" hangingPunct="1">
        <a:lnSpc>
          <a:spcPct val="90000"/>
        </a:lnSpc>
        <a:spcBef>
          <a:spcPct val="0"/>
        </a:spcBef>
        <a:buNone/>
        <a:defRPr sz="6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3" indent="-342863" algn="l" defTabSz="1371452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89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15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0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66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492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18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43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69" indent="-342863" algn="l" defTabSz="13714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6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2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77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03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29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55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80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06" algn="l" defTabSz="137145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52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14223" rtl="0" eaLnBrk="1" latinLnBrk="0" hangingPunct="1">
        <a:lnSpc>
          <a:spcPct val="90000"/>
        </a:lnSpc>
        <a:spcBef>
          <a:spcPct val="0"/>
        </a:spcBef>
        <a:buNone/>
        <a:defRPr sz="19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3556" indent="-103556" algn="l" defTabSz="414223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268" kern="1200">
          <a:solidFill>
            <a:schemeClr val="tx1"/>
          </a:solidFill>
          <a:latin typeface="+mn-lt"/>
          <a:ea typeface="+mn-ea"/>
          <a:cs typeface="+mn-cs"/>
        </a:defRPr>
      </a:lvl1pPr>
      <a:lvl2pPr marL="310667" indent="-103556" algn="l" defTabSz="414223" rtl="0" eaLnBrk="1" latinLnBrk="0" hangingPunct="1">
        <a:lnSpc>
          <a:spcPct val="90000"/>
        </a:lnSpc>
        <a:spcBef>
          <a:spcPts val="227"/>
        </a:spcBef>
        <a:buFont typeface="Arial" panose="020B0604020202020204" pitchFamily="34" charset="0"/>
        <a:buChar char="•"/>
        <a:defRPr sz="1087" kern="1200">
          <a:solidFill>
            <a:schemeClr val="tx1"/>
          </a:solidFill>
          <a:latin typeface="+mn-lt"/>
          <a:ea typeface="+mn-ea"/>
          <a:cs typeface="+mn-cs"/>
        </a:defRPr>
      </a:lvl2pPr>
      <a:lvl3pPr marL="517779" indent="-103556" algn="l" defTabSz="414223" rtl="0" eaLnBrk="1" latinLnBrk="0" hangingPunct="1">
        <a:lnSpc>
          <a:spcPct val="90000"/>
        </a:lnSpc>
        <a:spcBef>
          <a:spcPts val="227"/>
        </a:spcBef>
        <a:buFont typeface="Arial" panose="020B0604020202020204" pitchFamily="34" charset="0"/>
        <a:buChar char="•"/>
        <a:defRPr sz="906" kern="1200">
          <a:solidFill>
            <a:schemeClr val="tx1"/>
          </a:solidFill>
          <a:latin typeface="+mn-lt"/>
          <a:ea typeface="+mn-ea"/>
          <a:cs typeface="+mn-cs"/>
        </a:defRPr>
      </a:lvl3pPr>
      <a:lvl4pPr marL="724891" indent="-103556" algn="l" defTabSz="414223" rtl="0" eaLnBrk="1" latinLnBrk="0" hangingPunct="1">
        <a:lnSpc>
          <a:spcPct val="90000"/>
        </a:lnSpc>
        <a:spcBef>
          <a:spcPts val="227"/>
        </a:spcBef>
        <a:buFont typeface="Arial" panose="020B0604020202020204" pitchFamily="34" charset="0"/>
        <a:buChar char="•"/>
        <a:defRPr sz="815" kern="1200">
          <a:solidFill>
            <a:schemeClr val="tx1"/>
          </a:solidFill>
          <a:latin typeface="+mn-lt"/>
          <a:ea typeface="+mn-ea"/>
          <a:cs typeface="+mn-cs"/>
        </a:defRPr>
      </a:lvl4pPr>
      <a:lvl5pPr marL="932002" indent="-103556" algn="l" defTabSz="414223" rtl="0" eaLnBrk="1" latinLnBrk="0" hangingPunct="1">
        <a:lnSpc>
          <a:spcPct val="90000"/>
        </a:lnSpc>
        <a:spcBef>
          <a:spcPts val="227"/>
        </a:spcBef>
        <a:buFont typeface="Arial" panose="020B0604020202020204" pitchFamily="34" charset="0"/>
        <a:buChar char="•"/>
        <a:defRPr sz="815" kern="1200">
          <a:solidFill>
            <a:schemeClr val="tx1"/>
          </a:solidFill>
          <a:latin typeface="+mn-lt"/>
          <a:ea typeface="+mn-ea"/>
          <a:cs typeface="+mn-cs"/>
        </a:defRPr>
      </a:lvl5pPr>
      <a:lvl6pPr marL="1139114" indent="-103556" algn="l" defTabSz="414223" rtl="0" eaLnBrk="1" latinLnBrk="0" hangingPunct="1">
        <a:lnSpc>
          <a:spcPct val="90000"/>
        </a:lnSpc>
        <a:spcBef>
          <a:spcPts val="227"/>
        </a:spcBef>
        <a:buFont typeface="Arial" panose="020B0604020202020204" pitchFamily="34" charset="0"/>
        <a:buChar char="•"/>
        <a:defRPr sz="815" kern="1200">
          <a:solidFill>
            <a:schemeClr val="tx1"/>
          </a:solidFill>
          <a:latin typeface="+mn-lt"/>
          <a:ea typeface="+mn-ea"/>
          <a:cs typeface="+mn-cs"/>
        </a:defRPr>
      </a:lvl6pPr>
      <a:lvl7pPr marL="1346225" indent="-103556" algn="l" defTabSz="414223" rtl="0" eaLnBrk="1" latinLnBrk="0" hangingPunct="1">
        <a:lnSpc>
          <a:spcPct val="90000"/>
        </a:lnSpc>
        <a:spcBef>
          <a:spcPts val="227"/>
        </a:spcBef>
        <a:buFont typeface="Arial" panose="020B0604020202020204" pitchFamily="34" charset="0"/>
        <a:buChar char="•"/>
        <a:defRPr sz="815" kern="1200">
          <a:solidFill>
            <a:schemeClr val="tx1"/>
          </a:solidFill>
          <a:latin typeface="+mn-lt"/>
          <a:ea typeface="+mn-ea"/>
          <a:cs typeface="+mn-cs"/>
        </a:defRPr>
      </a:lvl7pPr>
      <a:lvl8pPr marL="1553337" indent="-103556" algn="l" defTabSz="414223" rtl="0" eaLnBrk="1" latinLnBrk="0" hangingPunct="1">
        <a:lnSpc>
          <a:spcPct val="90000"/>
        </a:lnSpc>
        <a:spcBef>
          <a:spcPts val="227"/>
        </a:spcBef>
        <a:buFont typeface="Arial" panose="020B0604020202020204" pitchFamily="34" charset="0"/>
        <a:buChar char="•"/>
        <a:defRPr sz="815" kern="1200">
          <a:solidFill>
            <a:schemeClr val="tx1"/>
          </a:solidFill>
          <a:latin typeface="+mn-lt"/>
          <a:ea typeface="+mn-ea"/>
          <a:cs typeface="+mn-cs"/>
        </a:defRPr>
      </a:lvl8pPr>
      <a:lvl9pPr marL="1760449" indent="-103556" algn="l" defTabSz="414223" rtl="0" eaLnBrk="1" latinLnBrk="0" hangingPunct="1">
        <a:lnSpc>
          <a:spcPct val="90000"/>
        </a:lnSpc>
        <a:spcBef>
          <a:spcPts val="227"/>
        </a:spcBef>
        <a:buFont typeface="Arial" panose="020B0604020202020204" pitchFamily="34" charset="0"/>
        <a:buChar char="•"/>
        <a:defRPr sz="8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223" rtl="0" eaLnBrk="1" latinLnBrk="0" hangingPunct="1">
        <a:defRPr sz="815" kern="1200">
          <a:solidFill>
            <a:schemeClr val="tx1"/>
          </a:solidFill>
          <a:latin typeface="+mn-lt"/>
          <a:ea typeface="+mn-ea"/>
          <a:cs typeface="+mn-cs"/>
        </a:defRPr>
      </a:lvl1pPr>
      <a:lvl2pPr marL="207112" algn="l" defTabSz="414223" rtl="0" eaLnBrk="1" latinLnBrk="0" hangingPunct="1">
        <a:defRPr sz="815" kern="1200">
          <a:solidFill>
            <a:schemeClr val="tx1"/>
          </a:solidFill>
          <a:latin typeface="+mn-lt"/>
          <a:ea typeface="+mn-ea"/>
          <a:cs typeface="+mn-cs"/>
        </a:defRPr>
      </a:lvl2pPr>
      <a:lvl3pPr marL="414223" algn="l" defTabSz="414223" rtl="0" eaLnBrk="1" latinLnBrk="0" hangingPunct="1">
        <a:defRPr sz="815" kern="1200">
          <a:solidFill>
            <a:schemeClr val="tx1"/>
          </a:solidFill>
          <a:latin typeface="+mn-lt"/>
          <a:ea typeface="+mn-ea"/>
          <a:cs typeface="+mn-cs"/>
        </a:defRPr>
      </a:lvl3pPr>
      <a:lvl4pPr marL="621335" algn="l" defTabSz="414223" rtl="0" eaLnBrk="1" latinLnBrk="0" hangingPunct="1">
        <a:defRPr sz="815" kern="1200">
          <a:solidFill>
            <a:schemeClr val="tx1"/>
          </a:solidFill>
          <a:latin typeface="+mn-lt"/>
          <a:ea typeface="+mn-ea"/>
          <a:cs typeface="+mn-cs"/>
        </a:defRPr>
      </a:lvl4pPr>
      <a:lvl5pPr marL="828446" algn="l" defTabSz="414223" rtl="0" eaLnBrk="1" latinLnBrk="0" hangingPunct="1">
        <a:defRPr sz="815" kern="1200">
          <a:solidFill>
            <a:schemeClr val="tx1"/>
          </a:solidFill>
          <a:latin typeface="+mn-lt"/>
          <a:ea typeface="+mn-ea"/>
          <a:cs typeface="+mn-cs"/>
        </a:defRPr>
      </a:lvl5pPr>
      <a:lvl6pPr marL="1035558" algn="l" defTabSz="414223" rtl="0" eaLnBrk="1" latinLnBrk="0" hangingPunct="1">
        <a:defRPr sz="815" kern="1200">
          <a:solidFill>
            <a:schemeClr val="tx1"/>
          </a:solidFill>
          <a:latin typeface="+mn-lt"/>
          <a:ea typeface="+mn-ea"/>
          <a:cs typeface="+mn-cs"/>
        </a:defRPr>
      </a:lvl6pPr>
      <a:lvl7pPr marL="1242670" algn="l" defTabSz="414223" rtl="0" eaLnBrk="1" latinLnBrk="0" hangingPunct="1">
        <a:defRPr sz="815" kern="1200">
          <a:solidFill>
            <a:schemeClr val="tx1"/>
          </a:solidFill>
          <a:latin typeface="+mn-lt"/>
          <a:ea typeface="+mn-ea"/>
          <a:cs typeface="+mn-cs"/>
        </a:defRPr>
      </a:lvl7pPr>
      <a:lvl8pPr marL="1449781" algn="l" defTabSz="414223" rtl="0" eaLnBrk="1" latinLnBrk="0" hangingPunct="1">
        <a:defRPr sz="815" kern="1200">
          <a:solidFill>
            <a:schemeClr val="tx1"/>
          </a:solidFill>
          <a:latin typeface="+mn-lt"/>
          <a:ea typeface="+mn-ea"/>
          <a:cs typeface="+mn-cs"/>
        </a:defRPr>
      </a:lvl8pPr>
      <a:lvl9pPr marL="1656893" algn="l" defTabSz="414223" rtl="0" eaLnBrk="1" latinLnBrk="0" hangingPunct="1">
        <a:defRPr sz="8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13A260-E8F8-98E2-2CB1-4A090FCC26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24B91A-2421-A748-858B-729E690D02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7C7EAE-319E-4FF9-E2F6-53C7365EA4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F9B93F1-4027-14BB-114D-39F3434CD3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27CC9C6-928A-EB78-0C98-0F3892DA64B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B049668-22DF-8439-DA2A-C467AACE5EF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95D4B5D-EE6E-260C-DD16-6CA664B2D45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249F49D-956B-C9DF-8089-E2CB0A90DFA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76EC53B-F47C-015A-8DA8-0E1F4F85C11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7875937-FF7F-0D8F-0EB8-C492AA78E8C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C10529B-3B05-09F4-C1B0-3B972D067AD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83427E1-24F0-1DAF-0D78-BCD81A24240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25EA80-265F-AE63-4A64-BA69A2AB78CB}"/>
              </a:ext>
            </a:extLst>
          </p:cNvPr>
          <p:cNvSpPr txBox="1"/>
          <p:nvPr/>
        </p:nvSpPr>
        <p:spPr>
          <a:xfrm>
            <a:off x="9357360" y="22834600"/>
            <a:ext cx="3723662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John Doe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DIRECTOR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Phone: 0412 345 678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Email: </a:t>
            </a:r>
            <a:r>
              <a:rPr lang="en-US" sz="1800" dirty="0" err="1">
                <a:solidFill>
                  <a:schemeClr val="bg1"/>
                </a:solidFill>
              </a:rPr>
              <a:t>hello@xyzcompany.com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D12FF9-815D-F28A-8178-3FA449E1CC72}"/>
              </a:ext>
            </a:extLst>
          </p:cNvPr>
          <p:cNvSpPr txBox="1"/>
          <p:nvPr/>
        </p:nvSpPr>
        <p:spPr>
          <a:xfrm>
            <a:off x="454539" y="1731180"/>
            <a:ext cx="12794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POSTER TITLE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A504A2-A5A7-F675-7201-29C85E8A4E5C}"/>
              </a:ext>
            </a:extLst>
          </p:cNvPr>
          <p:cNvSpPr txBox="1"/>
          <p:nvPr/>
        </p:nvSpPr>
        <p:spPr>
          <a:xfrm>
            <a:off x="454538" y="2761505"/>
            <a:ext cx="12806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pc="300" dirty="0">
                <a:solidFill>
                  <a:schemeClr val="bg1"/>
                </a:solidFill>
              </a:rPr>
              <a:t>POSTER SUBTITLE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EEFF53-7931-1915-A8B7-3DB04A8070C5}"/>
              </a:ext>
            </a:extLst>
          </p:cNvPr>
          <p:cNvSpPr txBox="1"/>
          <p:nvPr/>
        </p:nvSpPr>
        <p:spPr>
          <a:xfrm>
            <a:off x="454538" y="3417078"/>
            <a:ext cx="12806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Authors &amp; Affiliations</a:t>
            </a:r>
          </a:p>
        </p:txBody>
      </p:sp>
    </p:spTree>
    <p:extLst>
      <p:ext uri="{BB962C8B-B14F-4D97-AF65-F5344CB8AC3E}">
        <p14:creationId xmlns:p14="http://schemas.microsoft.com/office/powerpoint/2010/main" val="1618237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22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1_Office Theme</vt:lpstr>
      <vt:lpstr>2_Office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Tegan Kubler</cp:lastModifiedBy>
  <cp:revision>7</cp:revision>
  <dcterms:created xsi:type="dcterms:W3CDTF">2021-04-22T06:46:42Z</dcterms:created>
  <dcterms:modified xsi:type="dcterms:W3CDTF">2023-10-10T23:06:55Z</dcterms:modified>
</cp:coreProperties>
</file>